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431" r:id="rId3"/>
    <p:sldId id="326" r:id="rId4"/>
    <p:sldId id="353" r:id="rId5"/>
    <p:sldId id="354" r:id="rId6"/>
    <p:sldId id="355" r:id="rId7"/>
    <p:sldId id="316" r:id="rId8"/>
    <p:sldId id="356" r:id="rId9"/>
    <p:sldId id="352" r:id="rId10"/>
    <p:sldId id="359" r:id="rId11"/>
    <p:sldId id="360" r:id="rId12"/>
    <p:sldId id="361" r:id="rId13"/>
    <p:sldId id="453" r:id="rId14"/>
    <p:sldId id="371" r:id="rId15"/>
    <p:sldId id="432" r:id="rId16"/>
    <p:sldId id="442" r:id="rId17"/>
    <p:sldId id="38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41" autoAdjust="0"/>
    <p:restoredTop sz="94671" autoAdjust="0"/>
  </p:normalViewPr>
  <p:slideViewPr>
    <p:cSldViewPr>
      <p:cViewPr>
        <p:scale>
          <a:sx n="77" d="100"/>
          <a:sy n="77" d="100"/>
        </p:scale>
        <p:origin x="-144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59A4C-B865-42FF-B434-DFFA364B70B6}" type="datetimeFigureOut">
              <a:rPr lang="ru-RU" smtClean="0"/>
              <a:pPr/>
              <a:t>09.12.2018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532CA-1D03-4918-9855-E4FB898626E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01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966A9-5AB2-40CA-98F8-E7EA43D14B9C}" type="datetimeFigureOut">
              <a:rPr lang="ru-RU"/>
              <a:pPr>
                <a:defRPr/>
              </a:pPr>
              <a:t>09.12.2018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9F622-8B25-4360-890B-DF9DFC53C7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83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F8475-CA72-4975-A81E-D092DC8B5106}" type="datetimeFigureOut">
              <a:rPr lang="ru-RU"/>
              <a:pPr>
                <a:defRPr/>
              </a:pPr>
              <a:t>09.12.2018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C2F23-9812-45B0-836C-A76D36BAB2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11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57365-2EFC-4E1D-80D8-4FC92F7FCDBA}" type="datetimeFigureOut">
              <a:rPr lang="ru-RU"/>
              <a:pPr>
                <a:defRPr/>
              </a:pPr>
              <a:t>09.12.2018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56F16-C9A2-4988-AE09-5B0B0B00B3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92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6CBE5-C424-4FA4-B0AB-B2E5184DE077}" type="datetimeFigureOut">
              <a:rPr lang="ru-RU"/>
              <a:pPr>
                <a:defRPr/>
              </a:pPr>
              <a:t>09.12.2018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847C7-1B7A-4FEB-AAF1-173B3C0C95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81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D8E0-AAAF-4334-A314-33C8E73BA7BC}" type="datetimeFigureOut">
              <a:rPr lang="ru-RU"/>
              <a:pPr>
                <a:defRPr/>
              </a:pPr>
              <a:t>09.12.2018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5403-9ED9-4699-A8C9-DBB5A7551B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40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23FD4-0115-4522-AAF2-DD5CFC4CAFE8}" type="datetimeFigureOut">
              <a:rPr lang="ru-RU"/>
              <a:pPr>
                <a:defRPr/>
              </a:pPr>
              <a:t>09.12.2018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635B5-676F-4030-889B-1AE1978FAD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61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60FEF-DB15-4141-BADA-533F949C7E62}" type="datetimeFigureOut">
              <a:rPr lang="ru-RU"/>
              <a:pPr>
                <a:defRPr/>
              </a:pPr>
              <a:t>09.12.2018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FEADE-DEC7-43E4-801F-84914225B4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2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D56B0-DB69-4DD1-B42E-D3ACF0F94C76}" type="datetimeFigureOut">
              <a:rPr lang="ru-RU"/>
              <a:pPr>
                <a:defRPr/>
              </a:pPr>
              <a:t>09.12.2018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E96BA-1DA7-46A5-B305-470F544A4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68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1CE9-810B-4B8D-9A2D-DE6AAED762F9}" type="datetimeFigureOut">
              <a:rPr lang="ru-RU"/>
              <a:pPr>
                <a:defRPr/>
              </a:pPr>
              <a:t>09.12.2018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09EA8-7F54-4BC8-B366-50F2C0DB7F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273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1AF3-AA58-4EE6-93C8-2FD47FDE3D5E}" type="datetimeFigureOut">
              <a:rPr lang="ru-RU"/>
              <a:pPr>
                <a:defRPr/>
              </a:pPr>
              <a:t>09.12.2018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1835-6805-4806-B42F-14087AE8B2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27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15CB-C020-4A1A-A4F1-8B4BAFEA6F67}" type="datetimeFigureOut">
              <a:rPr lang="ru-RU"/>
              <a:pPr>
                <a:defRPr/>
              </a:pPr>
              <a:t>09.12.2018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A179-6C85-4159-9F75-1D8862243F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31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88C7C9-64A3-49AE-9F36-30757154F6B7}" type="datetimeFigureOut">
              <a:rPr lang="ru-RU"/>
              <a:pPr>
                <a:defRPr/>
              </a:pPr>
              <a:t>09.12.2018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6D364E-D491-47F3-B770-745BD0C5D4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2.bp.blogspot.com/-BQKEYgmYva4/U_R9XHUuH8I/AAAAAAAAcXU/OhpDP8h059M/s1600/1%D1%81%D0%B5%D0%BD%D1%82%D1%8F%D0%B1%D1%80%D1%8F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nfourok.ru/go.html?href=https://ru.pinterest.com/source/homeschoolshare.com/" TargetMode="External"/><Relationship Id="rId2" Type="http://schemas.openxmlformats.org/officeDocument/2006/relationships/hyperlink" Target="http://www.tavika.ru/p/blog-page_5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6.%20http:/kopilkaurokov.ru/doshkolnoeobrazovanie/prochee/lepbuk-kak-vid-sovmiestnoi-dieiatiel-nosti-vzroslogho-i-dietiei" TargetMode="External"/><Relationship Id="rId5" Type="http://schemas.openxmlformats.org/officeDocument/2006/relationships/hyperlink" Target="http://infourok.ru/go.html?href=http://www.maam.ru/obrazovanie/lepbuki" TargetMode="External"/><Relationship Id="rId4" Type="http://schemas.openxmlformats.org/officeDocument/2006/relationships/hyperlink" Target="http://infourok.ru/go.html?href=http://www.tavika.ru/2015/12/Red-book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500298" y="1357298"/>
            <a:ext cx="5929354" cy="2786082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 smtClean="0">
              <a:solidFill>
                <a:srgbClr val="C00000"/>
              </a:solidFill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 flipV="1">
            <a:off x="7858148" y="97134"/>
            <a:ext cx="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86578" y="5572140"/>
            <a:ext cx="739752" cy="164941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smtClean="0"/>
              <a:t>                </a:t>
            </a:r>
            <a:endParaRPr lang="ru-RU" dirty="0"/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 flipV="1">
            <a:off x="3428993" y="5429264"/>
            <a:ext cx="4000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4929198"/>
            <a:ext cx="450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714744" y="1571612"/>
            <a:ext cx="4643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«Матрёшка»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4876" y="550070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777\Documents\Детский сад\ПДД\qR6eZKzKo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426" y="1196751"/>
            <a:ext cx="1051947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8993" y="5113864"/>
            <a:ext cx="315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 Соколова Н.А.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9511" y="435177"/>
            <a:ext cx="3386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 чего начинать?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6491" y="1213279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1. ТЕМА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899592" y="1712229"/>
            <a:ext cx="77768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интересные события, происходящие с ребенком (рождение брата, отдых на море, появление домашнего питомца)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-темы недели;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-решение проблемных ситуаций;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-литературные произведения;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-интерес ребенка к конкретному виду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-мультипликационные герои и т.д.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4" descr="http://i.madou40-tomsk.ru/u/d3/c13744d24a11e4923c99b2e72d9ffc/-/P22501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2208" y="3958998"/>
            <a:ext cx="2535055" cy="253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571480"/>
            <a:ext cx="3430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2. План </a:t>
            </a:r>
            <a:r>
              <a:rPr lang="ru-RU" sz="3200" b="1" dirty="0">
                <a:solidFill>
                  <a:srgbClr val="FF0000"/>
                </a:solidFill>
              </a:rPr>
              <a:t>л</a:t>
            </a:r>
            <a:r>
              <a:rPr lang="ru-RU" sz="3200" b="1" dirty="0" smtClean="0">
                <a:solidFill>
                  <a:srgbClr val="FF0000"/>
                </a:solidFill>
              </a:rPr>
              <a:t>эпбука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7106" name="Picture 2" descr="C:\Users\Наталья\Desktop\все о лэпбуке\картинки лэпбук\Ребенок – это карма родителей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4" y="4954895"/>
            <a:ext cx="7358115" cy="17475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643050"/>
            <a:ext cx="70723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Чтобы составить план, можно использовать модель трёх вопросов. Задаем ребенку вопросы. </a:t>
            </a:r>
          </a:p>
          <a:p>
            <a:pPr algn="just"/>
            <a:r>
              <a:rPr lang="ru-RU" sz="2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Что ты знаешь о…?</a:t>
            </a:r>
          </a:p>
          <a:p>
            <a:pPr algn="just"/>
            <a:r>
              <a:rPr lang="ru-RU" sz="2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Что хотел бы узнать?</a:t>
            </a:r>
          </a:p>
          <a:p>
            <a:pPr algn="just"/>
            <a:r>
              <a:rPr lang="ru-RU" sz="2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Что сделать, чтобы узнать? </a:t>
            </a:r>
            <a:endParaRPr lang="ru-RU" sz="2800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5105" y="725607"/>
            <a:ext cx="1841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3. Макет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i.madou40-tomsk.ru/u/ee/896d7ad1d811e4a4d2cf73fe6fc065/-/%D0%9C%D0%A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928802"/>
            <a:ext cx="3528392" cy="316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7" y="764704"/>
            <a:ext cx="2345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4</a:t>
            </a:r>
            <a:r>
              <a:rPr lang="ru-RU" sz="5400" b="1" dirty="0" smtClean="0">
                <a:solidFill>
                  <a:srgbClr val="C00000"/>
                </a:solidFill>
              </a:rPr>
              <a:t>. </a:t>
            </a:r>
            <a:r>
              <a:rPr lang="ru-RU" sz="3600" b="1" dirty="0" smtClean="0">
                <a:solidFill>
                  <a:srgbClr val="C00000"/>
                </a:solidFill>
              </a:rPr>
              <a:t>Схема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777\Documents\Детский сад\ПДД\8N2O2C3mHd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23" b="12630"/>
          <a:stretch/>
        </p:blipFill>
        <p:spPr bwMode="auto">
          <a:xfrm>
            <a:off x="632380" y="1671631"/>
            <a:ext cx="3744416" cy="297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77\Documents\Детский сад\ПДД\mZRCAxElcL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2" t="2608" r="12922"/>
          <a:stretch/>
        </p:blipFill>
        <p:spPr bwMode="auto">
          <a:xfrm>
            <a:off x="4967416" y="1828800"/>
            <a:ext cx="3385752" cy="447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4012"/>
            <a:ext cx="6476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Что нужно, чтобы сделать лэпбук?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1486" y="1067980"/>
            <a:ext cx="417242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</a:rPr>
              <a:t>Картонная папка – основа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</a:rPr>
              <a:t>Обычная бумага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</a:rPr>
              <a:t>Ножницы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</a:rPr>
              <a:t>Клей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</a:rPr>
              <a:t>Степлер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</a:rPr>
              <a:t>Скотч</a:t>
            </a:r>
          </a:p>
          <a:p>
            <a:endParaRPr lang="ru-RU" dirty="0"/>
          </a:p>
        </p:txBody>
      </p:sp>
      <p:pic>
        <p:nvPicPr>
          <p:cNvPr id="4" name="Рисунок 3" descr="образец лэпбука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1628800"/>
            <a:ext cx="4576022" cy="49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26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14348" y="1000108"/>
            <a:ext cx="8061160" cy="4786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7\Documents\Детский сад\ПДД\mt-FvwvjD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3608"/>
            <a:ext cx="2736304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77\Documents\Детский сад\ПДД\zASLqd1MK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14718"/>
            <a:ext cx="4536504" cy="399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1000100" y="546066"/>
            <a:ext cx="760434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Литература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Гатовская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Д. А. Лэпбук как средство обучения в условиях ФГОС [Текст] / Д. 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Гатовская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// Проблемы и перспективы развития образования: материалы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конф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(г. Пермь, апрель 2015 г.).  — Пермь: Меркурий, 2015. — С. 162-164.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Лэпбуки. Это интересно.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http://www.tavika.ru/p/blog-page_5.html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https://ru.pinterest.com/source/homeschoolshare.com/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http://www.tavika.ru/2015/12/Red-book.html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http://www.maam.ru/obrazovanie/lepbuki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hlinkClick r:id="rId6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6. http://kopilkaurokov.ru/doshkolnoeobrazovanie/prochee/lepbuk-kak-vid-sovmiestnoi-dieiatiel-nosti-vzroslogho-i-dietiei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«</a:t>
            </a:r>
            <a:r>
              <a:rPr lang="ru-RU" sz="5400" b="1" dirty="0" err="1" smtClean="0">
                <a:solidFill>
                  <a:srgbClr val="C00000"/>
                </a:solidFill>
              </a:rPr>
              <a:t>Лэпбук</a:t>
            </a:r>
            <a:r>
              <a:rPr lang="ru-RU" sz="5400" b="1" dirty="0" smtClean="0">
                <a:solidFill>
                  <a:srgbClr val="C00000"/>
                </a:solidFill>
              </a:rPr>
              <a:t> и его значение в работе  с детьми дошкольного возраста»</a:t>
            </a:r>
            <a:endParaRPr lang="en-US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24784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1670" y="357166"/>
            <a:ext cx="6572296" cy="5929354"/>
          </a:xfrm>
          <a:prstGeom prst="rect">
            <a:avLst/>
          </a:prstGeom>
        </p:spPr>
      </p:pic>
      <p:sp>
        <p:nvSpPr>
          <p:cNvPr id="3" name="Блок-схема: документ 2"/>
          <p:cNvSpPr/>
          <p:nvPr/>
        </p:nvSpPr>
        <p:spPr>
          <a:xfrm>
            <a:off x="2285984" y="357166"/>
            <a:ext cx="6261679" cy="606216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3986"/>
              <a:gd name="connsiteY0" fmla="*/ 0 h 21752"/>
              <a:gd name="connsiteX1" fmla="*/ 23986 w 23986"/>
              <a:gd name="connsiteY1" fmla="*/ 428 h 21752"/>
              <a:gd name="connsiteX2" fmla="*/ 23986 w 23986"/>
              <a:gd name="connsiteY2" fmla="*/ 17750 h 21752"/>
              <a:gd name="connsiteX3" fmla="*/ 2386 w 23986"/>
              <a:gd name="connsiteY3" fmla="*/ 20600 h 21752"/>
              <a:gd name="connsiteX4" fmla="*/ 0 w 23986"/>
              <a:gd name="connsiteY4" fmla="*/ 0 h 2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6" h="21752">
                <a:moveTo>
                  <a:pt x="0" y="0"/>
                </a:moveTo>
                <a:lnTo>
                  <a:pt x="23986" y="428"/>
                </a:lnTo>
                <a:lnTo>
                  <a:pt x="23986" y="17750"/>
                </a:lnTo>
                <a:cubicBezTo>
                  <a:pt x="13186" y="17750"/>
                  <a:pt x="13186" y="24350"/>
                  <a:pt x="2386" y="206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5EFFB">
                  <a:shade val="30000"/>
                  <a:satMod val="115000"/>
                </a:srgbClr>
              </a:gs>
              <a:gs pos="50000">
                <a:srgbClr val="E5EFFB">
                  <a:shade val="67500"/>
                  <a:satMod val="115000"/>
                </a:srgbClr>
              </a:gs>
              <a:gs pos="100000">
                <a:srgbClr val="E5EFFB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ru-RU" sz="14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28604"/>
            <a:ext cx="776187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dirty="0" smtClean="0"/>
              <a:t>               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Что такое лэпбук?</a:t>
            </a: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         </a:t>
            </a:r>
          </a:p>
          <a:p>
            <a:pPr algn="ctr" fontAlgn="base"/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  </a:t>
            </a:r>
            <a:r>
              <a:rPr lang="ru-RU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Лэпбук</a:t>
            </a: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- интерактивная,  тематическая </a:t>
            </a:r>
          </a:p>
          <a:p>
            <a:pPr algn="ctr" fontAlgn="base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              папка.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sz="16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r>
              <a:rPr lang="ru-RU" sz="1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</a:t>
            </a:r>
            <a:r>
              <a:rPr lang="ru-RU" sz="1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Лэпбук – </a:t>
            </a:r>
          </a:p>
          <a:p>
            <a:pPr algn="ctr" fontAlgn="base"/>
            <a:r>
              <a:rPr lang="ru-RU" sz="1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                    сравнительно новое средство</a:t>
            </a:r>
            <a:endParaRPr lang="ru-RU" sz="16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    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Впервые создавать лэпбуки         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начали американцы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 </a:t>
            </a:r>
          </a:p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 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endParaRPr lang="ru-RU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7336" y="5531513"/>
            <a:ext cx="1524000" cy="105844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pic>
        <p:nvPicPr>
          <p:cNvPr id="9" name="Рисунок 8" descr="H:\DCIM\135___02\IMG_180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700785">
            <a:off x="987200" y="2319127"/>
            <a:ext cx="4104609" cy="259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:\DCIM\135___02\IMG_1820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0694" y="2214554"/>
            <a:ext cx="285752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571736" y="857232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«Лэпбук» (</a:t>
            </a:r>
            <a:r>
              <a:rPr lang="en-US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lap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– колени, </a:t>
            </a:r>
            <a:r>
              <a:rPr lang="en-US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book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- книга</a:t>
            </a:r>
            <a:r>
              <a:rPr lang="en-US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) 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87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00042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Лэпбук – разновидность метода проекта. Создание лэпбука содержит все этапы проекта:    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61973" y="1556792"/>
            <a:ext cx="77768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1) целеполагание (выбор темы)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2) разработка лэпбука (составление плана)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3) выполнение (практическая часть)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4) подведение итогов. </a:t>
            </a:r>
          </a:p>
          <a:p>
            <a:endParaRPr lang="ru-RU" dirty="0"/>
          </a:p>
        </p:txBody>
      </p:sp>
      <p:pic>
        <p:nvPicPr>
          <p:cNvPr id="54273" name="Picture 1" descr="C:\Users\Наталья\Desktop\все о лэпбуке\картинки лэпбук\лэпбук картинк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3191163"/>
            <a:ext cx="4399199" cy="329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9296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Лэпбук отвечает всем требованиям ФГОС ДО к предметно-развивающей среде.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14228" y="1556697"/>
            <a:ext cx="79208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Лэпбук :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-информативен;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- полифункционален: способствует развитию творчества, воображения.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-пригоден к использованию одновременно группой детей (в том числе с участием взрослого как играющего партнера);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-обладает дидактическими свойствами, несет в себе способы ознакомления с цветом, формой и т.д.;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-является средством художественно-эстетического развития ребенка, приобщает его к миру искусства;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-вариативной (есть несколько вариантов использования каждой его части);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-его структура и содержание доступны детям дошкольного возраста;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-обеспечивает игровую, познавательную, исследовательскую и творческую активность всех воспитанников.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877" y="332882"/>
            <a:ext cx="74944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Чем привлекательна данная форма работы?</a:t>
            </a:r>
            <a:r>
              <a:rPr lang="ru-RU" dirty="0" smtClean="0"/>
              <a:t>    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1071546"/>
            <a:ext cx="73581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 1.  Лэпбук помогает ребенку по своему желанию организовать информацию по интересующей его теме, лучше понять и запомнить материал.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  2.  Это отличный способ для повторения пройденного материала. В любое удобное время ребенок просто открывает Лэпбук и с радостью повторяет пройденное, рассматривая сделанную своими же руками книжку.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3. Ребенок может самостоятельно собирать и организовывать  информацию.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4.  При создании лэпбука можно выбрать задания под силу каждому (для малышей – кармашки с карточками или фигурками животных, например, а старшим детям – задания, подразумевающие умение писать и т.д.)</a:t>
            </a:r>
          </a:p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5.  Создание лэпбука является одним из видов совместной деятельности взрослого и детей. А может быть еще и формой представления итогов проекта или тематической недели. 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14488"/>
            <a:ext cx="7772400" cy="4054487"/>
          </a:xfrm>
        </p:spPr>
        <p:txBody>
          <a:bodyPr/>
          <a:lstStyle/>
          <a:p>
            <a:pPr marL="457200" indent="-457200" algn="ctr"/>
            <a:r>
              <a:rPr lang="ru-RU" sz="2400" dirty="0" smtClean="0"/>
              <a:t>1. Лэпбук – </a:t>
            </a:r>
            <a:r>
              <a:rPr lang="ru-RU" sz="2400" u="sng" dirty="0" smtClean="0"/>
              <a:t>активизирует</a:t>
            </a:r>
            <a:r>
              <a:rPr lang="ru-RU" sz="2400" dirty="0" smtClean="0"/>
              <a:t> у детей </a:t>
            </a:r>
            <a:r>
              <a:rPr lang="ru-RU" sz="2400" u="sng" dirty="0" smtClean="0"/>
              <a:t>интерес</a:t>
            </a:r>
            <a:r>
              <a:rPr lang="ru-RU" sz="2400" dirty="0" smtClean="0"/>
              <a:t> к познавательной деятельности;</a:t>
            </a:r>
            <a:br>
              <a:rPr lang="ru-RU" sz="2400" dirty="0" smtClean="0"/>
            </a:br>
            <a:r>
              <a:rPr lang="ru-RU" sz="2400" dirty="0" smtClean="0"/>
              <a:t>2.Появляется возможность </a:t>
            </a:r>
            <a:r>
              <a:rPr lang="ru-RU" sz="2400" u="sng" dirty="0" smtClean="0"/>
              <a:t>проявить</a:t>
            </a:r>
            <a:r>
              <a:rPr lang="ru-RU" sz="2400" dirty="0" smtClean="0"/>
              <a:t> себя </a:t>
            </a:r>
            <a:r>
              <a:rPr lang="ru-RU" sz="2400" u="sng" dirty="0" smtClean="0"/>
              <a:t>каждому ребёнку!</a:t>
            </a:r>
            <a:br>
              <a:rPr lang="ru-RU" sz="2400" u="sng" dirty="0" smtClean="0"/>
            </a:br>
            <a:r>
              <a:rPr lang="ru-RU" sz="2400" dirty="0" smtClean="0"/>
              <a:t>3.  Помогает детям </a:t>
            </a:r>
            <a:r>
              <a:rPr lang="ru-RU" sz="2400" u="sng" dirty="0" smtClean="0"/>
              <a:t>лучше понять и запомнить информацию </a:t>
            </a:r>
            <a:r>
              <a:rPr lang="ru-RU" sz="2400" dirty="0" smtClean="0"/>
              <a:t>(особенно, если ребёнок </a:t>
            </a:r>
            <a:r>
              <a:rPr lang="ru-RU" sz="2400" dirty="0" err="1" smtClean="0"/>
              <a:t>визуал</a:t>
            </a:r>
            <a:r>
              <a:rPr lang="ru-RU" sz="2400" dirty="0" smtClean="0"/>
              <a:t>)</a:t>
            </a:r>
            <a:br>
              <a:rPr lang="ru-RU" sz="2400" dirty="0" smtClean="0"/>
            </a:br>
            <a:r>
              <a:rPr lang="ru-RU" sz="2400" dirty="0" smtClean="0"/>
              <a:t>4.  Лэпбук – позволяет </a:t>
            </a:r>
            <a:r>
              <a:rPr lang="ru-RU" sz="2400" u="sng" dirty="0" smtClean="0"/>
              <a:t>сохранить </a:t>
            </a:r>
            <a:r>
              <a:rPr lang="ru-RU" sz="2400" dirty="0" smtClean="0"/>
              <a:t>собранный </a:t>
            </a:r>
            <a:r>
              <a:rPr lang="ru-RU" sz="2400" u="sng" dirty="0" smtClean="0"/>
              <a:t>материал;</a:t>
            </a:r>
            <a:br>
              <a:rPr lang="ru-RU" sz="2400" u="sng" dirty="0" smtClean="0"/>
            </a:br>
            <a:r>
              <a:rPr lang="ru-RU" sz="2400" dirty="0" smtClean="0"/>
              <a:t>5. </a:t>
            </a:r>
            <a:r>
              <a:rPr lang="ru-RU" altLang="ru-RU" sz="2400" dirty="0" smtClean="0"/>
              <a:t>Это просто </a:t>
            </a:r>
            <a:r>
              <a:rPr lang="ru-RU" altLang="ru-RU" sz="2400" u="sng" dirty="0" smtClean="0"/>
              <a:t>интересное и творческое занятие</a:t>
            </a:r>
            <a:r>
              <a:rPr lang="ru-RU" altLang="ru-RU" sz="2400" dirty="0" smtClean="0"/>
              <a:t>!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9"/>
            <a:ext cx="7772400" cy="1500197"/>
          </a:xfrm>
        </p:spPr>
        <p:txBody>
          <a:bodyPr/>
          <a:lstStyle/>
          <a:p>
            <a:pPr lvl="0"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Зачем нужен лэпбук?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00230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6802" y="357166"/>
            <a:ext cx="4450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 </a:t>
            </a:r>
            <a:r>
              <a:rPr lang="ru-RU" sz="2800" b="1" dirty="0" smtClean="0">
                <a:solidFill>
                  <a:srgbClr val="C00000"/>
                </a:solidFill>
              </a:rPr>
              <a:t>Результат: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884768"/>
            <a:ext cx="79928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улучшение качества развития детей, повышение устойчивого интереса к знаниям; приобщение родителей к воспитательно – образовательному процессу и совместному творчеству</a:t>
            </a:r>
            <a:r>
              <a:rPr lang="ru-RU" sz="2000" dirty="0" smtClean="0">
                <a:solidFill>
                  <a:srgbClr val="00B050"/>
                </a:solidFill>
              </a:rPr>
              <a:t>.</a:t>
            </a:r>
          </a:p>
          <a:p>
            <a:pPr algn="ctr"/>
            <a:endParaRPr lang="ru-RU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6100" y="1142984"/>
            <a:ext cx="63884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лэпбука - эффективное средство для привлечения родителей к сотрудничеству. 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Родители обеспечивают поддержку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организационную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(экскурсии, походы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техническую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(фото, видео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информационную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(сбор информации для лэпбука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мотивационную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(поддерживание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интереса,    уверенности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успехе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12548" y="428604"/>
            <a:ext cx="6399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Лэпбук</a:t>
            </a:r>
            <a:r>
              <a:rPr lang="ru-RU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– вид совместной                                                   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  деятельности взрослого и ребенка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1747" name="Picture 3" descr="C:\Users\Полина\Desktop\IMG_219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9058" y="3429000"/>
            <a:ext cx="4714908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794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414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Лэпбук – активизирует у детей интерес к познавательной деятельности; 2.Появляется возможность проявить себя каждому ребёнку! 3.  Помогает детям лучше понять и запомнить информацию (особенно, если ребёнок визуал) 4.  Лэпбук – позволяет сохранить собранный материал; 5. Это просто интересное и творческое занятие!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777</cp:lastModifiedBy>
  <cp:revision>201</cp:revision>
  <dcterms:created xsi:type="dcterms:W3CDTF">2011-08-02T23:19:04Z</dcterms:created>
  <dcterms:modified xsi:type="dcterms:W3CDTF">2018-12-09T15:57:24Z</dcterms:modified>
</cp:coreProperties>
</file>